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13"/>
  </p:notesMasterIdLst>
  <p:handoutMasterIdLst>
    <p:handoutMasterId r:id="rId14"/>
  </p:handoutMasterIdLst>
  <p:sldIdLst>
    <p:sldId id="314" r:id="rId5"/>
    <p:sldId id="261" r:id="rId6"/>
    <p:sldId id="318" r:id="rId7"/>
    <p:sldId id="315" r:id="rId8"/>
    <p:sldId id="273" r:id="rId9"/>
    <p:sldId id="316" r:id="rId10"/>
    <p:sldId id="317" r:id="rId11"/>
    <p:sldId id="28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EE RAZA" initials="SR" lastIdx="1" clrIdx="0">
    <p:extLst>
      <p:ext uri="{19B8F6BF-5375-455C-9EA6-DF929625EA0E}">
        <p15:presenceInfo xmlns:p15="http://schemas.microsoft.com/office/powerpoint/2012/main" userId="b2a2965e623802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87175F"/>
    <a:srgbClr val="EEC621"/>
    <a:srgbClr val="E58C09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5" autoAdjust="0"/>
    <p:restoredTop sz="95034" autoAdjust="0"/>
  </p:normalViewPr>
  <p:slideViewPr>
    <p:cSldViewPr>
      <p:cViewPr varScale="1">
        <p:scale>
          <a:sx n="96" d="100"/>
          <a:sy n="96" d="100"/>
        </p:scale>
        <p:origin x="90" y="768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1T14:28:18.651" idx="1">
    <p:pos x="7680" y="358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t>11/2/2021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11/2/2021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91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505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07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294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rhighsky.deviantart.com/art/bismillah-116005530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67015&amp;picture=faded-clouds-background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pixabay.com/en/administrator-sysadmin-sysop-1188494/" TargetMode="External"/><Relationship Id="rId5" Type="http://schemas.openxmlformats.org/officeDocument/2006/relationships/image" Target="../media/image7.jpg"/><Relationship Id="rId4" Type="http://schemas.openxmlformats.org/officeDocument/2006/relationships/hyperlink" Target="http://www.pngall.com/profile-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guides.law.fsu.edu/BehavioralLaw/books" TargetMode="External"/><Relationship Id="rId13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12" Type="http://schemas.openxmlformats.org/officeDocument/2006/relationships/hyperlink" Target="http://blog.scielo.org/en/2013/09/18/how-much-does-it-cost-to-publish-in-open-access/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://madrid.clubtres60.com/nueva-normativa-examen-pruebas-de-nivel-de-freestyle-2017/" TargetMode="Externa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concordion.org/index.html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jpg"/><Relationship Id="rId10" Type="http://schemas.openxmlformats.org/officeDocument/2006/relationships/hyperlink" Target="https://freesvg.org/male-pc-user" TargetMode="External"/><Relationship Id="rId4" Type="http://schemas.openxmlformats.org/officeDocument/2006/relationships/hyperlink" Target="https://pxhere.com/en/photo/1450373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freefoto.com/preview/04-04-8/Computer-Keyboar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guides.law.fsu.edu/BehavioralLaw/books" TargetMode="External"/><Relationship Id="rId13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12" Type="http://schemas.openxmlformats.org/officeDocument/2006/relationships/hyperlink" Target="https://www.pexels.com/photo/person-holding-black-remote-control-1792056" TargetMode="External"/><Relationship Id="rId1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en.wikipedia.org/wiki/Push-button" TargetMode="Externa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concordion.org/index.html" TargetMode="External"/><Relationship Id="rId11" Type="http://schemas.openxmlformats.org/officeDocument/2006/relationships/image" Target="../media/image16.jpg"/><Relationship Id="rId5" Type="http://schemas.openxmlformats.org/officeDocument/2006/relationships/image" Target="../media/image9.png"/><Relationship Id="rId15" Type="http://schemas.openxmlformats.org/officeDocument/2006/relationships/image" Target="../media/image17.jpg"/><Relationship Id="rId10" Type="http://schemas.openxmlformats.org/officeDocument/2006/relationships/hyperlink" Target="https://www.elektronikpraxis.vogel.de/tu-muenchen-gruendet-munich-school-of-robotics-and-machine-intelligence-a-718116/" TargetMode="External"/><Relationship Id="rId4" Type="http://schemas.openxmlformats.org/officeDocument/2006/relationships/hyperlink" Target="https://pxhere.com/en/photo/1450373" TargetMode="External"/><Relationship Id="rId9" Type="http://schemas.openxmlformats.org/officeDocument/2006/relationships/image" Target="../media/image15.jpg"/><Relationship Id="rId14" Type="http://schemas.openxmlformats.org/officeDocument/2006/relationships/hyperlink" Target="http://www.freefoto.com/preview/04-04-8/Computer-Keyboar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guides.law.fsu.edu/BehavioralLaw/books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12" Type="http://schemas.openxmlformats.org/officeDocument/2006/relationships/hyperlink" Target="https://pixabay.com/fr/approuv%C3%A9-d-affaires-document-16012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concordion.org/index.html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hyperlink" Target="https://constructionlawva.com/knowledge-management-for-leases-the-option-to-expand/" TargetMode="External"/><Relationship Id="rId4" Type="http://schemas.openxmlformats.org/officeDocument/2006/relationships/hyperlink" Target="https://pxhere.com/en/photo/1450373" TargetMode="External"/><Relationship Id="rId9" Type="http://schemas.openxmlformats.org/officeDocument/2006/relationships/image" Target="../media/image18.jpg"/><Relationship Id="rId14" Type="http://schemas.openxmlformats.org/officeDocument/2006/relationships/hyperlink" Target="https://pixabay.com/es/seleccione-selecci%C3%B3n-icono-elecci%C3%B3n-2935439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27B2117-E294-4767-91C2-90F37071AB4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500" b="12500"/>
          <a:stretch>
            <a:fillRect/>
          </a:stretch>
        </p:blipFill>
        <p:spPr>
          <a:xfrm>
            <a:off x="-152400" y="0"/>
            <a:ext cx="12191999" cy="68580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EF911125-5C46-4D22-8A9C-3A6C4E3C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0" y="838200"/>
            <a:ext cx="2438400" cy="54102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Shuru krta hun allah ke naam se jo bara meherban aur nihayat reham wala hai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E3847B-0BAA-486C-89CD-E648FDCB026D}"/>
              </a:ext>
            </a:extLst>
          </p:cNvPr>
          <p:cNvSpPr txBox="1"/>
          <p:nvPr/>
        </p:nvSpPr>
        <p:spPr>
          <a:xfrm>
            <a:off x="0" y="6858000"/>
            <a:ext cx="12191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mrhighsky.deviantart.com/art/bismillah-11600553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988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 Lawyer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Control Your Case At Your Choice</a:t>
            </a:r>
          </a:p>
        </p:txBody>
      </p:sp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build="p" animBg="1"/>
      <p:bldP spid="6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05EB3CC-6A7B-45D5-8D15-205548D75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38100"/>
            <a:ext cx="12192000" cy="68961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DC23E49-8FF8-4A55-B470-EC5EBC63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92" y="756589"/>
            <a:ext cx="10805160" cy="707886"/>
          </a:xfrm>
        </p:spPr>
        <p:txBody>
          <a:bodyPr/>
          <a:lstStyle/>
          <a:p>
            <a:r>
              <a:rPr lang="en-US" dirty="0"/>
              <a:t>Project Specification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008405-D6CC-4BFE-8ACF-989D9D8ECA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Types: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Admin: To manage information that we will be seen in homepage and manage lawyer profiles need to be seen for searches. Manage schedules and appointment booking slots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Customer: To search for lawyer services based on requirement.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Module details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/ Lawyer registration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Panel for lawyers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by lawyer location, lawyer services like Criminal, divorce, affidavit, civil, and then meeting place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 Lawyer profile / Book Appointment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 through normal registration form for customer is mandatory and for a lawyer registration form is required. Basically user/password required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Showcase of the lawyer when they search one by one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Pages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E5ED26-5609-4882-8C99-ED91BAC9F2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F31182-53CB-42E9-B5E1-D29ED0907A7A}"/>
              </a:ext>
            </a:extLst>
          </p:cNvPr>
          <p:cNvSpPr txBox="1"/>
          <p:nvPr/>
        </p:nvSpPr>
        <p:spPr>
          <a:xfrm>
            <a:off x="6324600" y="2683675"/>
            <a:ext cx="58673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Features-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Registration for customer as well as Lawyers.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Panel for Lawyers showcasing their details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by lawyer location, lawyer services like criminal, divorce, affidavit, civil, and then schedule a meeting with the same.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customer search will show minimal info of a lawyer related to the service which customer searches, a click on lawyer profile should go to lawyer profile, where in customer can schedule a meeting and book a slot.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 through normal registration form for customer is mandatory and for a lawyer registration form is required. Basically user/password required.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Showcase of the lawyer when they search one by one.</a:t>
            </a:r>
          </a:p>
          <a:p>
            <a:br>
              <a:rPr lang="en-US" sz="1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50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5B8C1D7-8124-4733-9288-594D7343BC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19887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allAtOnce"/>
      <p:bldP spid="11" grpId="0" build="p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901E1F82-9F3D-44DE-9F81-918E4F15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Panels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1F4DCC08-49DC-4B2E-AF38-7118E166014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4859" r="4859"/>
          <a:stretch>
            <a:fillRect/>
          </a:stretch>
        </p:blipFill>
        <p:spPr>
          <a:xfrm>
            <a:off x="4224129" y="2057401"/>
            <a:ext cx="3657599" cy="2762808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44474D0-454D-4AB3-AF92-ECE028332E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D4E6E76-FCAE-4318-9140-9B2435DEE7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Lawyer interface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A619206-1FE7-47DE-AD8E-168FF27A5A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Admin interface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FECEAC52-0A71-4BB5-881E-7D8AC073569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822" r="6822"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07645DF-61A3-4FA8-B1AE-4DEB95D5554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207" r="6207"/>
          <a:stretch>
            <a:fillRect/>
          </a:stretch>
        </p:blipFill>
        <p:spPr/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D447E5-7876-4CB8-8EB1-103E56B15241}"/>
              </a:ext>
            </a:extLst>
          </p:cNvPr>
          <p:cNvSpPr txBox="1"/>
          <p:nvPr/>
        </p:nvSpPr>
        <p:spPr>
          <a:xfrm>
            <a:off x="533401" y="4820209"/>
            <a:ext cx="3657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ww.pngall.com/profile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230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/>
      <p:bldP spid="28" grpId="0" build="p"/>
      <p:bldP spid="2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30AED3F2-5B6C-4B8F-BFC4-0F44960F926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556" r="16556"/>
          <a:stretch>
            <a:fillRect/>
          </a:stretch>
        </p:blipFill>
        <p:spPr/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0DEA5A8A-7110-406F-91F2-3F5C046074E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9" b="79"/>
          <a:stretch>
            <a:fillRect/>
          </a:stretch>
        </p:blipFill>
        <p:spPr/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D89B4ACB-2233-45D1-9DF9-D52FF05A52C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2690" r="12690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4A5E8B-E0ED-4A13-865D-1D8693AC7B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Website Access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FBEC90-2A1D-43F4-A07B-6C33781808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Appointments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763FF7F-BF23-4645-97DE-42BFBE7171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Appointments check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C13F33-DD1E-417F-9FEC-AC3E1151670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Cancel Appointments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6E01284-59D8-4D01-9DB8-1455F7DC65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Status Checked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61B3BCA-8A85-4A00-A011-D23A9F178E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Lawyer Select</a:t>
            </a:r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78527-7E0E-4525-B207-BF8DFF28D0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User can Login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ACB2EA85-9228-4A87-AA58-82DE813BBED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p:blipFill>
        <p:spPr>
          <a:xfrm>
            <a:off x="666750" y="2009775"/>
            <a:ext cx="2743200" cy="2743200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84E575BF-3110-4CA1-8A2D-206CAB2B830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0000" r="10000"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EBB6EECC-5BB7-442B-AEAC-04B24D4E1CE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16614" r="16614"/>
          <a:stretch>
            <a:fillRect/>
          </a:stretch>
        </p:blipFill>
        <p:spPr/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4D6098D7-7663-407F-B6F7-70C8380DCDD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t="79" b="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472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build="p"/>
      <p:bldP spid="11" grpId="0" build="p"/>
      <p:bldP spid="14" grpId="0" build="p"/>
      <p:bldP spid="15" grpId="0" build="p"/>
      <p:bldP spid="16" grpId="0" build="p"/>
      <p:bldP spid="17" grpId="0" build="p"/>
      <p:bldP spid="19" grpId="0" build="p"/>
      <p:bldP spid="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interface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30AED3F2-5B6C-4B8F-BFC4-0F44960F926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556" r="16556"/>
          <a:stretch>
            <a:fillRect/>
          </a:stretch>
        </p:blipFill>
        <p:spPr/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0DEA5A8A-7110-406F-91F2-3F5C046074E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9" b="79"/>
          <a:stretch>
            <a:fillRect/>
          </a:stretch>
        </p:blipFill>
        <p:spPr>
          <a:xfrm>
            <a:off x="7575974" y="5007065"/>
            <a:ext cx="1005836" cy="1005836"/>
          </a:xfrm>
        </p:spPr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D89B4ACB-2233-45D1-9DF9-D52FF05A52C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2690" r="12690"/>
          <a:stretch>
            <a:fillRect/>
          </a:stretch>
        </p:blipFill>
        <p:spPr>
          <a:xfrm>
            <a:off x="6464018" y="2223786"/>
            <a:ext cx="1005836" cy="100583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4A5E8B-E0ED-4A13-865D-1D8693AC7B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Lawyer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FBEC90-2A1D-43F4-A07B-6C33781808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Lawyer Data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763FF7F-BF23-4645-97DE-42BFBE7171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User Appointments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C13F33-DD1E-417F-9FEC-AC3E1151670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Lawyers control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6E01284-59D8-4D01-9DB8-1455F7DC65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 Control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61B3BCA-8A85-4A00-A011-D23A9F178E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Status Check</a:t>
            </a:r>
          </a:p>
          <a:p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78527-7E0E-4525-B207-BF8DFF28D0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Admin can Login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ACB2EA85-9228-4A87-AA58-82DE813BBED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695053" y="2009775"/>
            <a:ext cx="2686594" cy="2743200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84E575BF-3110-4CA1-8A2D-206CAB2B830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t="16667" b="16667"/>
          <a:stretch/>
        </p:blipFill>
        <p:spPr>
          <a:xfrm>
            <a:off x="8555306" y="3683174"/>
            <a:ext cx="1005836" cy="1005836"/>
          </a:xfrm>
        </p:spPr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EBB6EECC-5BB7-442B-AEAC-04B24D4E1CE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16614" r="16614"/>
          <a:stretch>
            <a:fillRect/>
          </a:stretch>
        </p:blipFill>
        <p:spPr/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4D6098D7-7663-407F-B6F7-70C8380DCDD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12833" r="12833"/>
          <a:stretch/>
        </p:blipFill>
        <p:spPr>
          <a:xfrm>
            <a:off x="9587646" y="2223786"/>
            <a:ext cx="1005836" cy="1005836"/>
          </a:xfrm>
        </p:spPr>
      </p:pic>
    </p:spTree>
    <p:extLst>
      <p:ext uri="{BB962C8B-B14F-4D97-AF65-F5344CB8AC3E}">
        <p14:creationId xmlns:p14="http://schemas.microsoft.com/office/powerpoint/2010/main" val="402603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build="p"/>
      <p:bldP spid="11" grpId="0" build="p"/>
      <p:bldP spid="14" grpId="0" build="p"/>
      <p:bldP spid="17" grpId="0" build="p"/>
      <p:bldP spid="19" grpId="0" build="p"/>
      <p:bldP spid="2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interface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30AED3F2-5B6C-4B8F-BFC4-0F44960F926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556" r="16556"/>
          <a:stretch>
            <a:fillRect/>
          </a:stretch>
        </p:blipFill>
        <p:spPr/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0DEA5A8A-7110-406F-91F2-3F5C046074E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9" b="79"/>
          <a:stretch>
            <a:fillRect/>
          </a:stretch>
        </p:blipFill>
        <p:spPr>
          <a:xfrm>
            <a:off x="7575974" y="5007065"/>
            <a:ext cx="1005836" cy="1005836"/>
          </a:xfrm>
        </p:spPr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D89B4ACB-2233-45D1-9DF9-D52FF05A52C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2690" r="12690"/>
          <a:stretch>
            <a:fillRect/>
          </a:stretch>
        </p:blipFill>
        <p:spPr>
          <a:xfrm>
            <a:off x="6464018" y="2223786"/>
            <a:ext cx="1005836" cy="100583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4A5E8B-E0ED-4A13-865D-1D8693AC7B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Lawyer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FBEC90-2A1D-43F4-A07B-6C33781808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Image select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763FF7F-BF23-4645-97DE-42BFBE7171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User Appointments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BC13F33-DD1E-417F-9FEC-AC3E1151670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Appointment cancelled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6E01284-59D8-4D01-9DB8-1455F7DC65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89351" y="4083115"/>
            <a:ext cx="1311814" cy="166199"/>
          </a:xfrm>
        </p:spPr>
        <p:txBody>
          <a:bodyPr/>
          <a:lstStyle/>
          <a:p>
            <a:r>
              <a:rPr lang="en-US" dirty="0"/>
              <a:t>Appointment Approved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61B3BCA-8A85-4A00-A011-D23A9F178E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Status Check</a:t>
            </a:r>
          </a:p>
          <a:p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78527-7E0E-4525-B207-BF8DFF28D0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Lawyer can Login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ACB2EA85-9228-4A87-AA58-82DE813BBED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1123950" y="2009775"/>
            <a:ext cx="1828800" cy="2743200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84E575BF-3110-4CA1-8A2D-206CAB2B830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69" r="69"/>
          <a:stretch/>
        </p:blipFill>
        <p:spPr>
          <a:xfrm rot="1205259">
            <a:off x="8555306" y="3683174"/>
            <a:ext cx="1005836" cy="1005836"/>
          </a:xfrm>
        </p:spPr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EBB6EECC-5BB7-442B-AEAC-04B24D4E1CE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5426747" y="3663296"/>
            <a:ext cx="1005836" cy="100583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CA58F8-5058-432C-9F3C-A72F902A6B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6024" y="2220101"/>
            <a:ext cx="1109568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build="p"/>
      <p:bldP spid="11" grpId="0" build="p"/>
      <p:bldP spid="14" grpId="0" build="p"/>
      <p:bldP spid="16" grpId="0" build="p"/>
      <p:bldP spid="19" grpId="0" build="p"/>
      <p:bldP spid="2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5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86D9CC-0D9D-4BFE-B3F3-26F480BF8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classic block presentation</Template>
  <TotalTime>185</TotalTime>
  <Words>348</Words>
  <Application>Microsoft Office PowerPoint</Application>
  <PresentationFormat>Widescreen</PresentationFormat>
  <Paragraphs>69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Symbol</vt:lpstr>
      <vt:lpstr>Times New Roman</vt:lpstr>
      <vt:lpstr>Tw Cen MT</vt:lpstr>
      <vt:lpstr>Tw Cen MT Condensed</vt:lpstr>
      <vt:lpstr>Wingdings 3</vt:lpstr>
      <vt:lpstr>ModernClassicBlock-3</vt:lpstr>
      <vt:lpstr>Shuru krta hun allah ke naam se jo bara meherban aur nihayat reham wala hai</vt:lpstr>
      <vt:lpstr>Book Lawyer</vt:lpstr>
      <vt:lpstr>Project Specification</vt:lpstr>
      <vt:lpstr>Website Panels</vt:lpstr>
      <vt:lpstr>User interface</vt:lpstr>
      <vt:lpstr>Admin interface</vt:lpstr>
      <vt:lpstr>Admin interface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SAMEE RAZA</dc:creator>
  <cp:lastModifiedBy>SAMEE RAZA</cp:lastModifiedBy>
  <cp:revision>10</cp:revision>
  <dcterms:created xsi:type="dcterms:W3CDTF">2021-11-01T20:48:27Z</dcterms:created>
  <dcterms:modified xsi:type="dcterms:W3CDTF">2021-11-02T07:49:52Z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